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4" r:id="rId3"/>
    <p:sldId id="260" r:id="rId4"/>
    <p:sldId id="275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7" r:id="rId14"/>
    <p:sldId id="276" r:id="rId15"/>
    <p:sldId id="270" r:id="rId16"/>
    <p:sldId id="262" r:id="rId17"/>
    <p:sldId id="271" r:id="rId18"/>
    <p:sldId id="272" r:id="rId19"/>
    <p:sldId id="273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0033CC"/>
    <a:srgbClr val="F79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500" autoAdjust="0"/>
    <p:restoredTop sz="86502" autoAdjust="0"/>
  </p:normalViewPr>
  <p:slideViewPr>
    <p:cSldViewPr snapToGrid="0">
      <p:cViewPr varScale="1">
        <p:scale>
          <a:sx n="100" d="100"/>
          <a:sy n="100" d="100"/>
        </p:scale>
        <p:origin x="176" y="7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63C89-5BD8-4A4A-BC1A-A30367A16193}" type="datetimeFigureOut">
              <a:rPr lang="en-US" smtClean="0"/>
              <a:t>6/20/16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693E-23B4-A84A-94AE-214C229797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25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13607-5E8C-0D4F-9BCE-7C1CBA860285}" type="datetimeFigureOut">
              <a:rPr lang="en-US" smtClean="0"/>
              <a:t>6/20/16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633A9-636A-2D40-A210-5E921001A4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22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52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54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Demonstrate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5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my Business Stats course and the space</a:t>
            </a:r>
            <a:r>
              <a:rPr lang="en-US" baseline="0" dirty="0" smtClean="0"/>
              <a:t> requirements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my Business Stats Course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Look at videos: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87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lot of this can be done in MAMP or XAMP, but harder to do this on the Internet.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6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Somewhat of a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54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6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656590"/>
          </a:xfrm>
        </p:spPr>
        <p:txBody>
          <a:bodyPr anchor="ctr" anchorCtr="0"/>
          <a:lstStyle>
            <a:lvl1pPr>
              <a:lnSpc>
                <a:spcPts val="4400"/>
              </a:lnSpc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3C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51A2-E0DB-2747-8D5F-0406E2C9C176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3ED4-7F8C-E040-9530-7B5F48DF489A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2607-49B4-4F43-950C-A4217DA24976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228600" rIns="2286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759-3D10-4A42-A3F6-EAE4CEEE5259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6B57E-E70C-D248-99D0-4BBE0C070E44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99C2-1ECD-EF44-A6D6-DEF9B7D540AA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74DD-9656-264D-B85B-2E71E93B7DCE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301A-8159-A142-8D11-D2E8D76BA600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4CDD-8670-4748-8CF7-7A1F3B496416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F683-A3FB-9A46-8265-42BF2BD4C617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36D4-DFAF-604D-9E73-6E7F0506AE1D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52388" y="-76200"/>
            <a:ext cx="934878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 useBgFill="1">
        <p:nvSpPr>
          <p:cNvPr id="10" name="Rectangle 18"/>
          <p:cNvSpPr>
            <a:spLocks noChangeArrowheads="1"/>
          </p:cNvSpPr>
          <p:nvPr/>
        </p:nvSpPr>
        <p:spPr bwMode="auto">
          <a:xfrm>
            <a:off x="260350" y="214313"/>
            <a:ext cx="8623300" cy="64293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lumMod val="65000"/>
                <a:lumOff val="35000"/>
              </a:schemeClr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5659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dist="10160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vert="horz" wrap="square" lIns="228600" tIns="45720" rIns="228600" bIns="4572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7F4E-AF1D-EE48-9879-6873BAAA2DE5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32460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4E9BBC-18CD-4A25-AEC9-978F8A75A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hf sldNum="0" hdr="0" ftr="0" dt="0"/>
  <p:txStyles>
    <p:titleStyle>
      <a:lvl1pPr algn="ctr" defTabSz="914400" rtl="0" eaLnBrk="1" latinLnBrk="0" hangingPunct="1">
        <a:lnSpc>
          <a:spcPts val="44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SzPct val="100000"/>
        <a:buFont typeface="Arial" pitchFamily="34" charset="0"/>
        <a:buChar char="•"/>
        <a:defRPr sz="3200" b="1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800" b="1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400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000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lnSpc>
          <a:spcPct val="75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reaming.iowa.uiowa.edu/business/rjerz/m-org/MM2016-Expand_MoodleCloud.mp4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jerz.com/personal/work/Presentations/MoodleMoot2015/Using_RSS_Feeds_Distributing_Videos.html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8295"/>
            <a:ext cx="7772400" cy="1220847"/>
          </a:xfrm>
        </p:spPr>
        <p:txBody>
          <a:bodyPr/>
          <a:lstStyle/>
          <a:p>
            <a:r>
              <a:rPr lang="en-US" dirty="0" smtClean="0"/>
              <a:t>Expanding </a:t>
            </a:r>
            <a:r>
              <a:rPr lang="en-US" dirty="0"/>
              <a:t>your MoodleCloud Storage to Fill the "Entire Sky"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Dr. Rick Jerz</a:t>
            </a:r>
          </a:p>
          <a:p>
            <a:r>
              <a:rPr lang="en-AU" dirty="0" smtClean="0"/>
              <a:t>LeClaire, Iowa</a:t>
            </a:r>
          </a:p>
          <a:p>
            <a:r>
              <a:rPr lang="en-AU" dirty="0" smtClean="0"/>
              <a:t>(</a:t>
            </a:r>
            <a:r>
              <a:rPr lang="en-AU" dirty="0" smtClean="0">
                <a:hlinkClick r:id="rId3"/>
              </a:rPr>
              <a:t>link to video</a:t>
            </a:r>
            <a:r>
              <a:rPr lang="en-AU" dirty="0" smtClean="0"/>
              <a:t>) </a:t>
            </a:r>
          </a:p>
          <a:p>
            <a:endParaRPr lang="en-GB" dirty="0"/>
          </a:p>
        </p:txBody>
      </p:sp>
      <p:pic>
        <p:nvPicPr>
          <p:cNvPr id="4" name="Picture 2" descr="https://moodle.com/wp-content/uploads/2014/05/moodlemoot_fu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879" y="5233034"/>
            <a:ext cx="4566241" cy="10135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631" y="3574446"/>
            <a:ext cx="1490865" cy="165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14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Editor - Dreamweaver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2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Links in Moodle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Inserted URL</a:t>
            </a:r>
          </a:p>
          <a:p>
            <a:endParaRPr lang="en-US" dirty="0"/>
          </a:p>
          <a:p>
            <a:r>
              <a:rPr lang="en-US" dirty="0" smtClean="0"/>
              <a:t>Some notes:</a:t>
            </a:r>
          </a:p>
          <a:p>
            <a:endParaRPr lang="en-US" dirty="0"/>
          </a:p>
          <a:p>
            <a:pPr lvl="1"/>
            <a:r>
              <a:rPr lang="en-US" dirty="0" smtClean="0"/>
              <a:t>I like “new page”</a:t>
            </a:r>
          </a:p>
          <a:p>
            <a:pPr lvl="1"/>
            <a:r>
              <a:rPr lang="en-US" dirty="0" smtClean="0"/>
              <a:t>Must turn this on in site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9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Videos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Mp4 files (like this one)</a:t>
            </a:r>
          </a:p>
          <a:p>
            <a:r>
              <a:rPr lang="en-US" dirty="0" smtClean="0"/>
              <a:t>Three server issues:</a:t>
            </a:r>
          </a:p>
          <a:p>
            <a:pPr lvl="1"/>
            <a:r>
              <a:rPr lang="en-US" dirty="0" smtClean="0"/>
              <a:t>Storage space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Processing power</a:t>
            </a:r>
          </a:p>
          <a:p>
            <a:r>
              <a:rPr lang="en-US" dirty="0" smtClean="0"/>
              <a:t>Size of server will depend upon students’ demands for your videos</a:t>
            </a:r>
          </a:p>
          <a:p>
            <a:r>
              <a:rPr lang="en-US" dirty="0" smtClean="0"/>
              <a:t>A hosted server can work</a:t>
            </a:r>
          </a:p>
        </p:txBody>
      </p:sp>
    </p:spTree>
    <p:extLst>
      <p:ext uri="{BB962C8B-B14F-4D97-AF65-F5344CB8AC3E}">
        <p14:creationId xmlns:p14="http://schemas.microsoft.com/office/powerpoint/2010/main" val="62587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Videos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to my own Flash player on my website</a:t>
            </a:r>
          </a:p>
          <a:p>
            <a:r>
              <a:rPr lang="en-US" dirty="0" smtClean="0"/>
              <a:t>Use RSS feeds to manage my course videos</a:t>
            </a:r>
          </a:p>
          <a:p>
            <a:endParaRPr lang="en-US" dirty="0"/>
          </a:p>
          <a:p>
            <a:r>
              <a:rPr lang="en-US" dirty="0" smtClean="0"/>
              <a:t>Reference: MoodleMoot 2015 US:</a:t>
            </a:r>
          </a:p>
          <a:p>
            <a:pPr lvl="1"/>
            <a:r>
              <a:rPr lang="en-US" dirty="0" smtClean="0"/>
              <a:t>“Using </a:t>
            </a:r>
            <a:r>
              <a:rPr lang="en-US" dirty="0"/>
              <a:t>RSS Feeds for Distributing </a:t>
            </a:r>
            <a:r>
              <a:rPr lang="en-US" dirty="0" smtClean="0"/>
              <a:t>Videos”</a:t>
            </a:r>
          </a:p>
        </p:txBody>
      </p:sp>
    </p:spTree>
    <p:extLst>
      <p:ext uri="{BB962C8B-B14F-4D97-AF65-F5344CB8AC3E}">
        <p14:creationId xmlns:p14="http://schemas.microsoft.com/office/powerpoint/2010/main" val="92230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works!</a:t>
            </a:r>
          </a:p>
          <a:p>
            <a:r>
              <a:rPr lang="en-US" dirty="0" smtClean="0"/>
              <a:t>Students think everything is in Moodle</a:t>
            </a:r>
          </a:p>
          <a:p>
            <a:endParaRPr lang="en-US" dirty="0"/>
          </a:p>
          <a:p>
            <a:r>
              <a:rPr lang="en-US" dirty="0" smtClean="0"/>
              <a:t>MoodleCloud becomes an excellent development environment</a:t>
            </a:r>
          </a:p>
          <a:p>
            <a:r>
              <a:rPr lang="en-US" dirty="0" smtClean="0"/>
              <a:t>Eventually, move your MoodleCloud course to a hosted server, VPS, dedicated server, school server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6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Moving Course to a</a:t>
            </a:r>
            <a:br>
              <a:rPr lang="en-US" dirty="0" smtClean="0"/>
            </a:br>
            <a:r>
              <a:rPr lang="en-US" dirty="0" smtClean="0"/>
              <a:t>Different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 course</a:t>
            </a:r>
          </a:p>
          <a:p>
            <a:r>
              <a:rPr lang="en-US" dirty="0" smtClean="0"/>
              <a:t>Restore course</a:t>
            </a:r>
          </a:p>
          <a:p>
            <a:endParaRPr lang="en-US" dirty="0"/>
          </a:p>
          <a:p>
            <a:r>
              <a:rPr lang="en-US" dirty="0" smtClean="0"/>
              <a:t>All URL links work </a:t>
            </a:r>
            <a:r>
              <a:rPr lang="en-US" dirty="0" smtClean="0">
                <a:solidFill>
                  <a:srgbClr val="FF0000"/>
                </a:solidFill>
              </a:rPr>
              <a:t>perfectly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smtClean="0"/>
              <a:t>Major concern: When you move your content to a different domain name you must edit all URLs in your course</a:t>
            </a:r>
          </a:p>
        </p:txBody>
      </p:sp>
    </p:spTree>
    <p:extLst>
      <p:ext uri="{BB962C8B-B14F-4D97-AF65-F5344CB8AC3E}">
        <p14:creationId xmlns:p14="http://schemas.microsoft.com/office/powerpoint/2010/main" val="63654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Advantages</a:t>
            </a:r>
            <a:r>
              <a:rPr lang="en-US" dirty="0" smtClean="0"/>
              <a:t>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Your MoodleCloud course is in </a:t>
            </a:r>
            <a:r>
              <a:rPr lang="en-US" dirty="0" smtClean="0">
                <a:solidFill>
                  <a:srgbClr val="FF0000"/>
                </a:solidFill>
              </a:rPr>
              <a:t>Moodle</a:t>
            </a:r>
            <a:r>
              <a:rPr lang="en-US" dirty="0" smtClean="0"/>
              <a:t> and on the </a:t>
            </a:r>
            <a:r>
              <a:rPr lang="en-US" dirty="0" smtClean="0">
                <a:solidFill>
                  <a:srgbClr val="FF0000"/>
                </a:solidFill>
              </a:rPr>
              <a:t>Internet</a:t>
            </a:r>
          </a:p>
          <a:p>
            <a:pPr lvl="1"/>
            <a:r>
              <a:rPr lang="en-US" dirty="0" smtClean="0"/>
              <a:t>MoodleCloud installation of Moodle is solid</a:t>
            </a:r>
          </a:p>
          <a:p>
            <a:pPr lvl="1"/>
            <a:r>
              <a:rPr lang="en-US" dirty="0" smtClean="0"/>
              <a:t>Your courses can be easily moved</a:t>
            </a:r>
          </a:p>
          <a:p>
            <a:pPr lvl="1"/>
            <a:r>
              <a:rPr lang="en-US" dirty="0" smtClean="0"/>
              <a:t>Nearly unlimited size</a:t>
            </a:r>
          </a:p>
          <a:p>
            <a:pPr lvl="1"/>
            <a:r>
              <a:rPr lang="en-US" dirty="0" smtClean="0"/>
              <a:t>Students don’t really care where files are, this is the nature of the world wide web and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44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Moodledata </a:t>
            </a:r>
            <a:r>
              <a:rPr lang="en-US" dirty="0" smtClean="0"/>
              <a:t>folder is smaller, especially if you are using a lot of videos</a:t>
            </a:r>
          </a:p>
          <a:p>
            <a:r>
              <a:rPr lang="en-US" dirty="0" smtClean="0"/>
              <a:t>You can keep your own content separate from a moodle (adjunct/part-time instructors)</a:t>
            </a:r>
          </a:p>
          <a:p>
            <a:r>
              <a:rPr lang="en-US" dirty="0" smtClean="0"/>
              <a:t>Backup can be handled on your local computer</a:t>
            </a:r>
          </a:p>
          <a:p>
            <a:pPr lvl="1"/>
            <a:r>
              <a:rPr lang="en-US" dirty="0" smtClean="0"/>
              <a:t>I use Time Machine on Mac</a:t>
            </a:r>
          </a:p>
        </p:txBody>
      </p:sp>
    </p:spTree>
    <p:extLst>
      <p:ext uri="{BB962C8B-B14F-4D97-AF65-F5344CB8AC3E}">
        <p14:creationId xmlns:p14="http://schemas.microsoft.com/office/powerpoint/2010/main" val="182940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and </a:t>
            </a:r>
            <a:r>
              <a:rPr lang="en-US" dirty="0" smtClean="0">
                <a:solidFill>
                  <a:srgbClr val="FF0000"/>
                </a:solidFill>
              </a:rPr>
              <a:t>Disadvantages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Not a single container for a course</a:t>
            </a:r>
          </a:p>
          <a:p>
            <a:pPr lvl="1"/>
            <a:r>
              <a:rPr lang="en-US" dirty="0" smtClean="0"/>
              <a:t>There can be an added </a:t>
            </a:r>
            <a:r>
              <a:rPr lang="en-US" dirty="0" smtClean="0">
                <a:solidFill>
                  <a:srgbClr val="FF0000"/>
                </a:solidFill>
              </a:rPr>
              <a:t>cost</a:t>
            </a:r>
          </a:p>
          <a:p>
            <a:pPr lvl="1"/>
            <a:r>
              <a:rPr lang="en-US" dirty="0" smtClean="0"/>
              <a:t>Moving content to a new domain name </a:t>
            </a:r>
            <a:r>
              <a:rPr lang="en-US" dirty="0" smtClean="0"/>
              <a:t>requires </a:t>
            </a:r>
            <a:r>
              <a:rPr lang="en-US" dirty="0" smtClean="0">
                <a:solidFill>
                  <a:srgbClr val="FF0000"/>
                </a:solidFill>
              </a:rPr>
              <a:t>editing of URLs</a:t>
            </a:r>
          </a:p>
          <a:p>
            <a:pPr lvl="1"/>
            <a:r>
              <a:rPr lang="en-US" dirty="0" smtClean="0"/>
              <a:t>File management overhead</a:t>
            </a:r>
          </a:p>
          <a:p>
            <a:pPr lvl="2"/>
            <a:r>
              <a:rPr lang="en-US" dirty="0" smtClean="0"/>
              <a:t>Are </a:t>
            </a:r>
            <a:r>
              <a:rPr lang="en-US" dirty="0"/>
              <a:t>you able to manage “my documents”?</a:t>
            </a:r>
          </a:p>
          <a:p>
            <a:pPr lvl="2"/>
            <a:r>
              <a:rPr lang="en-US" dirty="0"/>
              <a:t>If so, you might success with this techniques</a:t>
            </a:r>
          </a:p>
          <a:p>
            <a:pPr lvl="2"/>
            <a:r>
              <a:rPr lang="en-US" dirty="0"/>
              <a:t>If not, forget everything that I have said!</a:t>
            </a:r>
          </a:p>
          <a:p>
            <a:r>
              <a:rPr lang="en-US" dirty="0" smtClean="0"/>
              <a:t>Some </a:t>
            </a:r>
            <a:r>
              <a:rPr lang="en-US" dirty="0">
                <a:solidFill>
                  <a:srgbClr val="FF0000"/>
                </a:solidFill>
              </a:rPr>
              <a:t>warnings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Use caution telling schools what you are doing</a:t>
            </a:r>
          </a:p>
          <a:p>
            <a:pPr lvl="1"/>
            <a:r>
              <a:rPr lang="en-US" dirty="0"/>
              <a:t>Some admins don’t like </a:t>
            </a:r>
            <a:r>
              <a:rPr lang="en-US" dirty="0">
                <a:solidFill>
                  <a:srgbClr val="FF0000"/>
                </a:solidFill>
              </a:rPr>
              <a:t>losing control </a:t>
            </a:r>
            <a:r>
              <a:rPr lang="en-US" dirty="0"/>
              <a:t>of </a:t>
            </a:r>
            <a:r>
              <a:rPr lang="en-US" dirty="0" smtClean="0"/>
              <a:t>content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My average beginning moodle course size is approximately </a:t>
            </a:r>
            <a:r>
              <a:rPr lang="en-US" dirty="0" smtClean="0">
                <a:solidFill>
                  <a:srgbClr val="FF0000"/>
                </a:solidFill>
              </a:rPr>
              <a:t>26MB</a:t>
            </a:r>
            <a:r>
              <a:rPr lang="en-US" dirty="0" smtClean="0"/>
              <a:t>.</a:t>
            </a:r>
          </a:p>
          <a:p>
            <a:r>
              <a:rPr lang="en-US" dirty="0" smtClean="0"/>
              <a:t>My course size (a pretty active course with </a:t>
            </a:r>
            <a:r>
              <a:rPr lang="en-US" dirty="0" smtClean="0">
                <a:solidFill>
                  <a:srgbClr val="FF0000"/>
                </a:solidFill>
              </a:rPr>
              <a:t>25 students</a:t>
            </a:r>
            <a:r>
              <a:rPr lang="en-US" dirty="0" smtClean="0"/>
              <a:t>, STBE237) backup with students is approximately </a:t>
            </a:r>
            <a:r>
              <a:rPr lang="en-US" dirty="0" smtClean="0">
                <a:solidFill>
                  <a:srgbClr val="FF0000"/>
                </a:solidFill>
              </a:rPr>
              <a:t>40Mb</a:t>
            </a:r>
          </a:p>
          <a:p>
            <a:r>
              <a:rPr lang="en-US" dirty="0" smtClean="0"/>
              <a:t>My “files” content for STBE237 is approximately </a:t>
            </a:r>
            <a:r>
              <a:rPr lang="en-US" dirty="0" smtClean="0">
                <a:solidFill>
                  <a:srgbClr val="FF0000"/>
                </a:solidFill>
              </a:rPr>
              <a:t>150Mb</a:t>
            </a:r>
          </a:p>
          <a:p>
            <a:r>
              <a:rPr lang="en-US" dirty="0" smtClean="0"/>
              <a:t>My “videos” content for STBE237 is approximately </a:t>
            </a:r>
            <a:r>
              <a:rPr lang="en-US" dirty="0" smtClean="0">
                <a:solidFill>
                  <a:srgbClr val="FF0000"/>
                </a:solidFill>
              </a:rPr>
              <a:t>6GB</a:t>
            </a:r>
          </a:p>
          <a:p>
            <a:r>
              <a:rPr lang="en-US" dirty="0" smtClean="0"/>
              <a:t>Doing the math, MoodleCloud can host around </a:t>
            </a:r>
            <a:r>
              <a:rPr lang="en-US" dirty="0" smtClean="0">
                <a:solidFill>
                  <a:srgbClr val="FF0000"/>
                </a:solidFill>
              </a:rPr>
              <a:t>3 courses</a:t>
            </a:r>
          </a:p>
          <a:p>
            <a:r>
              <a:rPr lang="en-US" dirty="0" smtClean="0"/>
              <a:t>Oops, how many students?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MoodleCloud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Free Moodle installation</a:t>
            </a:r>
          </a:p>
          <a:p>
            <a:pPr lvl="1"/>
            <a:r>
              <a:rPr lang="en-US" dirty="0" smtClean="0"/>
              <a:t>For anyone</a:t>
            </a:r>
          </a:p>
          <a:p>
            <a:pPr lvl="1"/>
            <a:r>
              <a:rPr lang="en-US" dirty="0" smtClean="0"/>
              <a:t>Latest version of Moodle</a:t>
            </a:r>
          </a:p>
          <a:p>
            <a:pPr lvl="1"/>
            <a:r>
              <a:rPr lang="en-US" dirty="0" smtClean="0"/>
              <a:t>Maintained by moodle.org</a:t>
            </a:r>
          </a:p>
          <a:p>
            <a:pPr lvl="1"/>
            <a:endParaRPr lang="en-US" dirty="0"/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50 students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200 Mb disk space</a:t>
            </a:r>
          </a:p>
          <a:p>
            <a:pPr lvl="1"/>
            <a:r>
              <a:rPr lang="en-US" dirty="0" smtClean="0"/>
              <a:t>Core themes and plugins only</a:t>
            </a:r>
          </a:p>
          <a:p>
            <a:pPr lvl="1"/>
            <a:r>
              <a:rPr lang="en-US" dirty="0" smtClean="0"/>
              <a:t>One site per phone number</a:t>
            </a:r>
          </a:p>
          <a:p>
            <a:pPr lvl="1"/>
            <a:endParaRPr lang="en-US" dirty="0"/>
          </a:p>
          <a:p>
            <a:r>
              <a:rPr lang="en-US" dirty="0" smtClean="0"/>
              <a:t>Best used for individual instructors wanting to learn about Moodle or host small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54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End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Additional support for this presentation can be found at:</a:t>
            </a:r>
          </a:p>
          <a:p>
            <a:r>
              <a:rPr lang="en-AU" sz="2400" dirty="0">
                <a:hlinkClick r:id="rId3"/>
              </a:rPr>
              <a:t>http://</a:t>
            </a:r>
            <a:r>
              <a:rPr lang="en-AU" sz="2400" dirty="0" smtClean="0">
                <a:hlinkClick r:id="rId3"/>
              </a:rPr>
              <a:t>www.rjerz.com/personal/work/Presentations/MoodleMoot2016/Expanding_your_MoodleCloud_Storage_to_Fill_the_Entire_Sky.html</a:t>
            </a:r>
            <a:endParaRPr lang="en-AU" sz="2400" dirty="0" smtClean="0"/>
          </a:p>
          <a:p>
            <a:r>
              <a:rPr lang="en-AU" sz="2400" dirty="0" smtClean="0"/>
              <a:t>Email: rick@rjerz.com</a:t>
            </a:r>
          </a:p>
          <a:p>
            <a:endParaRPr lang="en-AU" dirty="0" smtClean="0"/>
          </a:p>
          <a:p>
            <a:r>
              <a:rPr lang="en-AU" dirty="0" smtClean="0"/>
              <a:t>For Pecha Kucha presentations, questions will be asked collectively at the end of the session.</a:t>
            </a:r>
            <a:endParaRPr lang="en-GB" dirty="0"/>
          </a:p>
        </p:txBody>
      </p:sp>
      <p:pic>
        <p:nvPicPr>
          <p:cNvPr id="4" name="Picture 2" descr="https://moodle.com/wp-content/uploads/2014/05/moodlemoot_fu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880" y="4960442"/>
            <a:ext cx="4566241" cy="10135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64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/>
              <a:t>: Content might need more than 200Mb (e.g., 4 videos can consume this)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Expand</a:t>
            </a:r>
            <a:r>
              <a:rPr lang="en-US" dirty="0" smtClean="0"/>
              <a:t> storage for PDF, jpegs, webpages, MS Office, videos, etc.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General solution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Put content on a different website</a:t>
            </a:r>
            <a:r>
              <a:rPr lang="en-US" dirty="0" smtClean="0"/>
              <a:t>, either free or low cost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Link</a:t>
            </a:r>
            <a:r>
              <a:rPr lang="en-US" dirty="0" smtClean="0"/>
              <a:t> to it in MoodleCloud</a:t>
            </a:r>
          </a:p>
          <a:p>
            <a:r>
              <a:rPr lang="en-US" dirty="0" smtClean="0"/>
              <a:t>This methodology can be applied to other small moodle sites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3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Statistics - MoodleCloud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what my course looks like in MoodleCloud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1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Moodle Business Statistics course (</a:t>
            </a:r>
            <a:r>
              <a:rPr lang="en-US" dirty="0"/>
              <a:t>4</a:t>
            </a:r>
            <a:r>
              <a:rPr lang="en-US" dirty="0" smtClean="0"/>
              <a:t>0Mb)</a:t>
            </a:r>
          </a:p>
          <a:p>
            <a:r>
              <a:rPr lang="en-US" dirty="0" smtClean="0"/>
              <a:t>My additional content (~150MB)</a:t>
            </a:r>
          </a:p>
          <a:p>
            <a:pPr lvl="1"/>
            <a:r>
              <a:rPr lang="en-US" dirty="0" smtClean="0"/>
              <a:t>Webpages (300 Kb)</a:t>
            </a:r>
          </a:p>
          <a:p>
            <a:pPr lvl="1"/>
            <a:r>
              <a:rPr lang="en-US" dirty="0" smtClean="0"/>
              <a:t>Word document (none)</a:t>
            </a:r>
          </a:p>
          <a:p>
            <a:pPr lvl="1"/>
            <a:r>
              <a:rPr lang="en-US" dirty="0" smtClean="0"/>
              <a:t>Excel (15 Mb)</a:t>
            </a:r>
          </a:p>
          <a:p>
            <a:pPr lvl="1"/>
            <a:r>
              <a:rPr lang="en-US" dirty="0" smtClean="0"/>
              <a:t>PDF (120 Mb)</a:t>
            </a:r>
          </a:p>
          <a:p>
            <a:pPr lvl="1"/>
            <a:r>
              <a:rPr lang="en-US" dirty="0" smtClean="0"/>
              <a:t>Graphics (1 Mb)</a:t>
            </a:r>
          </a:p>
          <a:p>
            <a:pPr lvl="1"/>
            <a:r>
              <a:rPr lang="en-US" dirty="0" smtClean="0"/>
              <a:t>Audio (none)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Video (5.85 GB)</a:t>
            </a:r>
          </a:p>
        </p:txBody>
      </p:sp>
    </p:spTree>
    <p:extLst>
      <p:ext uri="{BB962C8B-B14F-4D97-AF65-F5344CB8AC3E}">
        <p14:creationId xmlns:p14="http://schemas.microsoft.com/office/powerpoint/2010/main" val="152661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content elsewhere</a:t>
            </a:r>
          </a:p>
          <a:p>
            <a:endParaRPr lang="en-US" dirty="0"/>
          </a:p>
          <a:p>
            <a:r>
              <a:rPr lang="en-US" dirty="0" smtClean="0"/>
              <a:t>External low cost hosted servers</a:t>
            </a:r>
          </a:p>
          <a:p>
            <a:pPr lvl="1"/>
            <a:r>
              <a:rPr lang="en-US" dirty="0" smtClean="0"/>
              <a:t>I have used GoDaddy</a:t>
            </a:r>
            <a:r>
              <a:rPr lang="en-US" dirty="0"/>
              <a:t> </a:t>
            </a:r>
            <a:r>
              <a:rPr lang="en-US" dirty="0" smtClean="0"/>
              <a:t>($5 US/mo)</a:t>
            </a:r>
          </a:p>
          <a:p>
            <a:r>
              <a:rPr lang="en-US" dirty="0" smtClean="0"/>
              <a:t>Larger servers</a:t>
            </a:r>
          </a:p>
          <a:p>
            <a:pPr lvl="1"/>
            <a:r>
              <a:rPr lang="en-US" dirty="0" smtClean="0"/>
              <a:t>I am using GoDaddy VPS (~$40 US/mo)</a:t>
            </a:r>
          </a:p>
          <a:p>
            <a:r>
              <a:rPr lang="en-US" dirty="0" smtClean="0"/>
              <a:t>Specialized video servers</a:t>
            </a:r>
          </a:p>
          <a:p>
            <a:pPr lvl="1"/>
            <a:r>
              <a:rPr lang="en-US" dirty="0" smtClean="0"/>
              <a:t>I am using a university video server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2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How this Works using </a:t>
            </a:r>
            <a:br>
              <a:rPr lang="en-US" dirty="0" smtClean="0"/>
            </a:br>
            <a:r>
              <a:rPr lang="en-US" dirty="0" smtClean="0"/>
              <a:t>Hosted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GoDaddy $5 hosted server, any domain name</a:t>
            </a:r>
          </a:p>
          <a:p>
            <a:r>
              <a:rPr lang="en-US" dirty="0" smtClean="0"/>
              <a:t>Consider a consistent </a:t>
            </a:r>
            <a:r>
              <a:rPr lang="en-US" dirty="0" smtClean="0">
                <a:solidFill>
                  <a:srgbClr val="FF0000"/>
                </a:solidFill>
              </a:rPr>
              <a:t>file structure </a:t>
            </a:r>
            <a:r>
              <a:rPr lang="en-US" dirty="0" smtClean="0"/>
              <a:t>(for all methods)</a:t>
            </a:r>
          </a:p>
          <a:p>
            <a:endParaRPr lang="en-US" dirty="0"/>
          </a:p>
          <a:p>
            <a:r>
              <a:rPr lang="en-US" dirty="0" smtClean="0"/>
              <a:t>Manage files with Web-based File Manager utility –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dirty="0" smtClean="0"/>
              <a:t>Manage files with FTP – </a:t>
            </a:r>
            <a:r>
              <a:rPr lang="en-US" dirty="0" smtClean="0">
                <a:solidFill>
                  <a:srgbClr val="FF0000"/>
                </a:solidFill>
              </a:rPr>
              <a:t>good</a:t>
            </a:r>
          </a:p>
          <a:p>
            <a:r>
              <a:rPr lang="en-US" dirty="0" smtClean="0"/>
              <a:t>Manage files with web editing software – very good – I use </a:t>
            </a:r>
            <a:r>
              <a:rPr lang="en-US" dirty="0" smtClean="0">
                <a:solidFill>
                  <a:srgbClr val="FF0000"/>
                </a:solidFill>
              </a:rPr>
              <a:t>Dreamweaver</a:t>
            </a:r>
          </a:p>
        </p:txBody>
      </p:sp>
    </p:spTree>
    <p:extLst>
      <p:ext uri="{BB962C8B-B14F-4D97-AF65-F5344CB8AC3E}">
        <p14:creationId xmlns:p14="http://schemas.microsoft.com/office/powerpoint/2010/main" val="207282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File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files are on my Mac</a:t>
            </a:r>
          </a:p>
        </p:txBody>
      </p:sp>
    </p:spTree>
    <p:extLst>
      <p:ext uri="{BB962C8B-B14F-4D97-AF65-F5344CB8AC3E}">
        <p14:creationId xmlns:p14="http://schemas.microsoft.com/office/powerpoint/2010/main" val="208023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4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theme/theme1.xml><?xml version="1.0" encoding="utf-8"?>
<a:theme xmlns:a="http://schemas.openxmlformats.org/drawingml/2006/main" name="rjLecture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rjLecture02.potx</Template>
  <TotalTime>1288</TotalTime>
  <Words>783</Words>
  <Application>Microsoft Macintosh PowerPoint</Application>
  <PresentationFormat>On-screen Show (4:3)</PresentationFormat>
  <Paragraphs>145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Times New Roman</vt:lpstr>
      <vt:lpstr>Arial</vt:lpstr>
      <vt:lpstr>rjLecture02</vt:lpstr>
      <vt:lpstr>Expanding your MoodleCloud Storage to Fill the "Entire Sky"</vt:lpstr>
      <vt:lpstr>MoodleCloud</vt:lpstr>
      <vt:lpstr>Presentation Goals</vt:lpstr>
      <vt:lpstr>Business Statistics - MoodleCloud</vt:lpstr>
      <vt:lpstr>Storage Requirements</vt:lpstr>
      <vt:lpstr>Solution</vt:lpstr>
      <vt:lpstr>How this Works using  Hosted Server</vt:lpstr>
      <vt:lpstr>File Management</vt:lpstr>
      <vt:lpstr>FTP Demonstration</vt:lpstr>
      <vt:lpstr>Web Editor - Dreamweaver</vt:lpstr>
      <vt:lpstr>Creating Links in Moodle</vt:lpstr>
      <vt:lpstr>Videos Concerns</vt:lpstr>
      <vt:lpstr>Videos Demo</vt:lpstr>
      <vt:lpstr>Results</vt:lpstr>
      <vt:lpstr>Moving Course to a Different Server</vt:lpstr>
      <vt:lpstr>Advantages and Disadvantages</vt:lpstr>
      <vt:lpstr>Other Consequences</vt:lpstr>
      <vt:lpstr>Advantages and Disadvantages</vt:lpstr>
      <vt:lpstr>Some Statistics</vt:lpstr>
      <vt:lpstr>End slide</vt:lpstr>
    </vt:vector>
  </TitlesOfParts>
  <Company>Toshiba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Pecha Kucha Template</dc:title>
  <dc:creator>Michael d</dc:creator>
  <cp:lastModifiedBy>Rick Jerz</cp:lastModifiedBy>
  <cp:revision>214</cp:revision>
  <cp:lastPrinted>2016-06-20T18:29:45Z</cp:lastPrinted>
  <dcterms:created xsi:type="dcterms:W3CDTF">2015-06-24T03:58:33Z</dcterms:created>
  <dcterms:modified xsi:type="dcterms:W3CDTF">2016-06-20T19:00:12Z</dcterms:modified>
</cp:coreProperties>
</file>